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72" r:id="rId7"/>
    <p:sldId id="271" r:id="rId8"/>
    <p:sldId id="270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46" autoAdjust="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0C73A-43BD-401A-9F7D-6EDAD6310790}" type="datetimeFigureOut">
              <a:rPr lang="ru-RU" smtClean="0"/>
              <a:pPr/>
              <a:t>06.10.2019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C27F4-1EC1-4FEB-ACC5-692FB29A71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C27F4-1EC1-4FEB-ACC5-692FB29A718D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08AC-FDA6-42AE-9829-A02DE1A7DE69}" type="datetimeFigureOut">
              <a:rPr lang="ru-RU" smtClean="0"/>
              <a:pPr/>
              <a:t>06.10.2019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971A-3986-4083-ABD0-63C4C4216E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08AC-FDA6-42AE-9829-A02DE1A7DE69}" type="datetimeFigureOut">
              <a:rPr lang="ru-RU" smtClean="0"/>
              <a:pPr/>
              <a:t>06.10.2019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971A-3986-4083-ABD0-63C4C4216E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08AC-FDA6-42AE-9829-A02DE1A7DE69}" type="datetimeFigureOut">
              <a:rPr lang="ru-RU" smtClean="0"/>
              <a:pPr/>
              <a:t>06.10.2019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971A-3986-4083-ABD0-63C4C4216E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08AC-FDA6-42AE-9829-A02DE1A7DE69}" type="datetimeFigureOut">
              <a:rPr lang="ru-RU" smtClean="0"/>
              <a:pPr/>
              <a:t>06.10.2019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971A-3986-4083-ABD0-63C4C4216E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08AC-FDA6-42AE-9829-A02DE1A7DE69}" type="datetimeFigureOut">
              <a:rPr lang="ru-RU" smtClean="0"/>
              <a:pPr/>
              <a:t>06.10.2019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971A-3986-4083-ABD0-63C4C4216E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08AC-FDA6-42AE-9829-A02DE1A7DE69}" type="datetimeFigureOut">
              <a:rPr lang="ru-RU" smtClean="0"/>
              <a:pPr/>
              <a:t>06.10.2019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971A-3986-4083-ABD0-63C4C4216E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08AC-FDA6-42AE-9829-A02DE1A7DE69}" type="datetimeFigureOut">
              <a:rPr lang="ru-RU" smtClean="0"/>
              <a:pPr/>
              <a:t>06.10.2019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971A-3986-4083-ABD0-63C4C4216E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08AC-FDA6-42AE-9829-A02DE1A7DE69}" type="datetimeFigureOut">
              <a:rPr lang="ru-RU" smtClean="0"/>
              <a:pPr/>
              <a:t>06.10.2019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971A-3986-4083-ABD0-63C4C4216E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08AC-FDA6-42AE-9829-A02DE1A7DE69}" type="datetimeFigureOut">
              <a:rPr lang="ru-RU" smtClean="0"/>
              <a:pPr/>
              <a:t>06.10.2019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971A-3986-4083-ABD0-63C4C4216E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08AC-FDA6-42AE-9829-A02DE1A7DE69}" type="datetimeFigureOut">
              <a:rPr lang="ru-RU" smtClean="0"/>
              <a:pPr/>
              <a:t>06.10.2019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971A-3986-4083-ABD0-63C4C4216E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08AC-FDA6-42AE-9829-A02DE1A7DE69}" type="datetimeFigureOut">
              <a:rPr lang="ru-RU" smtClean="0"/>
              <a:pPr/>
              <a:t>06.10.2019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971A-3986-4083-ABD0-63C4C4216E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A08AC-FDA6-42AE-9829-A02DE1A7DE69}" type="datetimeFigureOut">
              <a:rPr lang="ru-RU" smtClean="0"/>
              <a:pPr/>
              <a:t>06.10.2019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3971A-3986-4083-ABD0-63C4C4216E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10" Type="http://schemas.openxmlformats.org/officeDocument/2006/relationships/image" Target="../media/image22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3"/>
          <p:cNvSpPr>
            <a:spLocks noGrp="1"/>
          </p:cNvSpPr>
          <p:nvPr>
            <p:ph idx="4294967295"/>
          </p:nvPr>
        </p:nvSpPr>
        <p:spPr>
          <a:xfrm>
            <a:off x="251520" y="1412776"/>
            <a:ext cx="8424936" cy="2952328"/>
          </a:xfrm>
        </p:spPr>
        <p:txBody>
          <a:bodyPr>
            <a:normAutofit fontScale="32500" lnSpcReduction="20000"/>
          </a:bodyPr>
          <a:lstStyle/>
          <a:p>
            <a:pPr algn="r">
              <a:buNone/>
            </a:pPr>
            <a:endParaRPr lang="ru-RU" dirty="0"/>
          </a:p>
          <a:p>
            <a:pPr algn="r">
              <a:buNone/>
            </a:pPr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«Отчет работы ДОУ  по </a:t>
            </a:r>
            <a:br>
              <a:rPr lang="ru-RU" sz="9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предупреждению детского </a:t>
            </a:r>
            <a:br>
              <a:rPr lang="ru-RU" sz="9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дорожно-транспортного травматизма </a:t>
            </a:r>
          </a:p>
          <a:p>
            <a:pPr algn="ctr">
              <a:buNone/>
            </a:pPr>
            <a:r>
              <a:rPr lang="ru-RU" sz="9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 2018-2019 учебный год»</a:t>
            </a:r>
            <a:r>
              <a:rPr lang="ru-RU" sz="5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33CC"/>
                </a:solidFill>
              </a:rPr>
              <a:t/>
            </a:r>
            <a:br>
              <a:rPr lang="ru-RU" sz="1800" b="1" dirty="0" smtClean="0">
                <a:solidFill>
                  <a:srgbClr val="0033CC"/>
                </a:solidFill>
              </a:rPr>
            </a:br>
            <a:endParaRPr lang="ru-RU" sz="1800" b="1" dirty="0" smtClean="0">
              <a:solidFill>
                <a:srgbClr val="0033CC"/>
              </a:solidFill>
            </a:endParaRPr>
          </a:p>
        </p:txBody>
      </p:sp>
      <p:pic>
        <p:nvPicPr>
          <p:cNvPr id="15" name="Picture 2" descr="http://us.123rf.com/450wm/sayu/sayu1506/sayu150600011/41262170-%D0%A1%D0%B5%D0%BC%D1%8C%D1%8F-%D0%92%D0%BE%D0%B6%D0%B4%D0%B5%D0%BD%D0%B8%D0%B5-%D0%B0%D0%B2%D1%82%D0%BE%D0%BC%D0%BE%D0%B1%D0%B8%D0%BB%D1%8F-%D0%92%D0%B8%D0%B4-%D1%81%D0%BF%D0%B5%D1%80%D0%B5%D0%B4%D0%B8.jpg?ver=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4437112"/>
            <a:ext cx="1584176" cy="1584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76470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МБДОУ № 3 «Ласточка»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4509120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Подготовил:</a:t>
            </a:r>
          </a:p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Михальченко Н.В.</a:t>
            </a:r>
          </a:p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воспитатель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580526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Мысковский городской округ, 2019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404664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Закрепление ПДД в совместной и  самостоятельной деятельности с воспитанниками</a:t>
            </a:r>
          </a:p>
        </p:txBody>
      </p:sp>
      <p:pic>
        <p:nvPicPr>
          <p:cNvPr id="7" name="Рисунок 6" descr="C:\Users\User\Desktop\Отчеты по ПДД за 2018-2019 учебный год\Операция Внимание дети\IMG-20190531-WA0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84784"/>
            <a:ext cx="324651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G:\пдд\ЮИД\квест игра 16.02.2018 г\IMG_39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84784"/>
            <a:ext cx="353910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C:\Users\User\AppData\Local\Microsoft\Windows\Temporary Internet Files\Content.Word\IMG_58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293096"/>
            <a:ext cx="379095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692696"/>
            <a:ext cx="3995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территории ДОУ оборудована дорожная разметка,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дети с удовольствием демонстрируют знания о ПДД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G:\Лена\Лена 2008\IMG_11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367240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G:\Лена\Лена 2008\IMG_11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861048"/>
            <a:ext cx="3745484" cy="2809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63688" y="476672"/>
            <a:ext cx="6336704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ответственного отношения родителей, несовершеннолетних и педагогов, участников дорожного движения, к соблюдению Правил дорожного движения и сокращения дорожно-транспортных происшествий с участием несовершеннолетних.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342900" lvl="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в педагогическом коллективе атмосферу значимости по проблеме «Предупреждение детского дорожно-транспортного травматизма»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 детей практические навыки поведения в различных ситуациях на дороге и соответствующую модель поведения</a:t>
            </a:r>
          </a:p>
          <a:p>
            <a:pPr marL="342900" lvl="0" indent="-342900">
              <a:buFontTx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Активизировать внимание родительской общественности к решению задач по обучению детей дорожной грамоте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Организовать предметно – развивающую среду в ДОУ по проблеме</a:t>
            </a:r>
          </a:p>
          <a:p>
            <a:pPr marL="342900" lvl="0" indent="-342900">
              <a:buFontTx/>
              <a:buAutoNum type="arabicPeriod"/>
            </a:pPr>
            <a:endParaRPr lang="ru-RU" b="1" dirty="0" smtClean="0"/>
          </a:p>
          <a:p>
            <a:pPr marL="342900" lvl="0" indent="-342900">
              <a:buFontTx/>
              <a:buAutoNum type="arabicPeriod"/>
            </a:pPr>
            <a:endParaRPr lang="ru-RU" b="1" dirty="0" smtClean="0"/>
          </a:p>
          <a:p>
            <a:pPr marL="342900" indent="-342900">
              <a:buFontTx/>
              <a:buAutoNum type="arabicPeriod"/>
            </a:pPr>
            <a:endParaRPr lang="ru-RU" b="1" dirty="0" smtClean="0"/>
          </a:p>
          <a:p>
            <a:pPr marL="342900" lvl="0" indent="-342900">
              <a:buAutoNum type="arabicPeriod"/>
            </a:pPr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Picture 2" descr="http://us.123rf.com/450wm/sayu/sayu1506/sayu150600011/41262170-%D0%A1%D0%B5%D0%BC%D1%8C%D1%8F-%D0%92%D0%BE%D0%B6%D0%B4%D0%B5%D0%BD%D0%B8%D0%B5-%D0%B0%D0%B2%D1%82%D0%BE%D0%BC%D0%BE%D0%B1%D0%B8%D0%BB%D1%8F-%D0%92%D0%B8%D0%B4-%D1%81%D0%BF%D0%B5%D1%80%D0%B5%D0%B4%D0%B8.jpg?ver=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339752" y="5661248"/>
            <a:ext cx="1080120" cy="908720"/>
          </a:xfrm>
          <a:prstGeom prst="rect">
            <a:avLst/>
          </a:prstGeom>
          <a:noFill/>
        </p:spPr>
      </p:pic>
      <p:pic>
        <p:nvPicPr>
          <p:cNvPr id="9" name="Picture 4" descr="http://www.apg29.nu/nbilder/bil-1269793278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5373216"/>
            <a:ext cx="574554" cy="657623"/>
          </a:xfrm>
          <a:prstGeom prst="rect">
            <a:avLst/>
          </a:prstGeom>
          <a:noFill/>
        </p:spPr>
      </p:pic>
      <p:pic>
        <p:nvPicPr>
          <p:cNvPr id="3073" name="Picture 1" descr="C:\Users\Сергей\YandexDisk\Скриншоты\2017-01-10_12-00-53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5373216"/>
            <a:ext cx="648072" cy="54735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b="1" dirty="0"/>
          </a:p>
        </p:txBody>
      </p:sp>
      <p:pic>
        <p:nvPicPr>
          <p:cNvPr id="11" name="Picture 4" descr="http://www.apg29.nu/nbilder/bil-1269793278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4005064"/>
            <a:ext cx="153112" cy="175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Рисунок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36912"/>
            <a:ext cx="3888432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691680" y="1196752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ДОУ разработан «Паспорт дорожной безопасности», в котором составлен план-график мероприятий по реализации комплекса мер по предупреждению детского дорожно-транспортного травматизма, который включает в себя: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создание предметно-развивающей среды,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работа с воспитанниками,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работа с родителями,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взаимодействие с социумом,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взаимодействие с коллегами.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us.123rf.com/450wm/sayu/sayu1506/sayu150600011/41262170-%D0%A1%D0%B5%D0%BC%D1%8C%D1%8F-%D0%92%D0%BE%D0%B6%D0%B4%D0%B5%D0%BD%D0%B8%D0%B5-%D0%B0%D0%B2%D1%82%D0%BE%D0%BC%D0%BE%D0%B1%D0%B8%D0%BB%D1%8F-%D0%92%D0%B8%D0%B4-%D1%81%D0%BF%D0%B5%D1%80%D0%B5%D0%B4%D0%B8.jpg?ver=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4293096"/>
            <a:ext cx="1584176" cy="1584176"/>
          </a:xfrm>
          <a:prstGeom prst="rect">
            <a:avLst/>
          </a:prstGeom>
          <a:noFill/>
        </p:spPr>
      </p:pic>
      <p:pic>
        <p:nvPicPr>
          <p:cNvPr id="2052" name="Picture 4" descr="http://www.apg29.nu/nbilder/bil-1269793278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4077072"/>
            <a:ext cx="574554" cy="657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056784" cy="93610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предметно-пространственная  среда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G:\пдд\ЮИД\фото ПДД новый год\P928075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60655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 descr="C:\Users\User\Desktop\P12404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645024"/>
            <a:ext cx="4156470" cy="272415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 descr="C:\Users\User\Desktop\P92807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340768"/>
            <a:ext cx="241287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116632"/>
            <a:ext cx="8640960" cy="6480720"/>
          </a:xfrm>
          <a:prstGeom prst="roundRect">
            <a:avLst/>
          </a:prstGeom>
          <a:solidFill>
            <a:schemeClr val="bg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5544616" cy="11521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 и родители воспитанников проводят совместные акции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56992"/>
            <a:ext cx="4038600" cy="27691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7" name="Picture 3" descr="C:\Users\Сергей\Desktop\f5b26f689342b2eaa5268eb0b740ec11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6037" y="476672"/>
            <a:ext cx="1967963" cy="2871192"/>
          </a:xfrm>
          <a:prstGeom prst="rect">
            <a:avLst/>
          </a:prstGeom>
          <a:noFill/>
        </p:spPr>
      </p:pic>
      <p:pic>
        <p:nvPicPr>
          <p:cNvPr id="1026" name="Picture 2" descr="C:\Users\User\Desktop\Отчеты по ПДД за 2018-2019 учебный год\Акция засветись\IMG_53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88840"/>
            <a:ext cx="4306606" cy="268752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 descr="C:\Users\User\Desktop\Отчеты по ПДД за 2018-2019 учебный год\Акция засветись\IMG_53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429000"/>
            <a:ext cx="448322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475656" y="105273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«Засветись! Стань заметнее на дороге!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C:\Users\Сергей\Desktop\Vidu-dorozhnykh-znakov1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404664"/>
            <a:ext cx="2592288" cy="1274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IMG_20161221_1542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8"/>
            <a:ext cx="2841575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63688" y="476672"/>
            <a:ext cx="67687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рамках акции «Безопасность детей – забота общая» были организованы и проведены: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Спортивный праздник «Правила дорожного движения»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«Безопасность на дороге»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0b\фото для загрузки на сайт\Родительское собрание по ПДД\IMG_33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73016"/>
            <a:ext cx="3608695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3"/>
          <p:cNvSpPr>
            <a:spLocks noGrp="1"/>
          </p:cNvSpPr>
          <p:nvPr>
            <p:ph idx="4294967295"/>
          </p:nvPr>
        </p:nvSpPr>
        <p:spPr>
          <a:xfrm>
            <a:off x="251520" y="1412776"/>
            <a:ext cx="8424936" cy="2952328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endParaRPr lang="ru-RU" dirty="0"/>
          </a:p>
          <a:p>
            <a:pPr algn="r">
              <a:buNone/>
            </a:pPr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33CC"/>
                </a:solidFill>
              </a:rPr>
              <a:t/>
            </a:r>
            <a:br>
              <a:rPr lang="ru-RU" sz="1800" b="1" dirty="0" smtClean="0">
                <a:solidFill>
                  <a:srgbClr val="0033CC"/>
                </a:solidFill>
              </a:rPr>
            </a:br>
            <a:endParaRPr lang="ru-RU" sz="1800" b="1" dirty="0" smtClean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54868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Акция «Мы за жизнь по правилам»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Мои файлы\Мои фото\фото 26092018\210_2208\IMG_46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5328592" cy="302416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3"/>
          <p:cNvSpPr>
            <a:spLocks noGrp="1"/>
          </p:cNvSpPr>
          <p:nvPr>
            <p:ph idx="4294967295"/>
          </p:nvPr>
        </p:nvSpPr>
        <p:spPr>
          <a:xfrm>
            <a:off x="251520" y="1412776"/>
            <a:ext cx="8424936" cy="2952328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endParaRPr lang="ru-RU" dirty="0"/>
          </a:p>
          <a:p>
            <a:pPr algn="r">
              <a:buNone/>
            </a:pPr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33CC"/>
                </a:solidFill>
              </a:rPr>
              <a:t/>
            </a:r>
            <a:br>
              <a:rPr lang="ru-RU" sz="1800" b="1" dirty="0" smtClean="0">
                <a:solidFill>
                  <a:srgbClr val="0033CC"/>
                </a:solidFill>
              </a:rPr>
            </a:br>
            <a:endParaRPr lang="ru-RU" sz="1800" b="1" dirty="0" smtClean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548680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Профилактическая операция «Внимание – дети»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10" descr="C:\Users\User\Desktop\Отчеты по ПДД за 2018-2019 учебный год\Операция Внимание дети\IMG_5838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628800"/>
            <a:ext cx="4474840" cy="286618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Содержимое 11" descr="C:\Users\User\Desktop\Отчеты по ПДД за 2018-2019 учебный год\Операция Внимание дети\IMG_5829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4038600" cy="274179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332656"/>
            <a:ext cx="8568952" cy="6525344"/>
          </a:xfrm>
          <a:prstGeom prst="round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900608" y="404664"/>
            <a:ext cx="9721080" cy="151216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В ДОУ организуются выставки 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рисунков на тему : 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«ПДД соблюдаем – ДТП предупреждаем!»</a:t>
            </a:r>
            <a:r>
              <a:rPr lang="ru-RU" sz="4800" b="1" dirty="0" smtClean="0">
                <a:solidFill>
                  <a:srgbClr val="0070C0"/>
                </a:solidFill>
              </a:rPr>
              <a:t/>
            </a:r>
            <a:br>
              <a:rPr lang="ru-RU" sz="4800" b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700808"/>
            <a:ext cx="3960440" cy="2407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User\Desktop\фото пдд\Рисунок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3789040"/>
            <a:ext cx="3456384" cy="2741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User\Desktop\IMG_526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2132856"/>
            <a:ext cx="2228850" cy="33909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141</Words>
  <Application>Microsoft Office PowerPoint</Application>
  <PresentationFormat>Экран (4:3)</PresentationFormat>
  <Paragraphs>43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Развивающая  предметно-пространственная  среда </vt:lpstr>
      <vt:lpstr>Педагоги и родители воспитанников проводят совместные акции  </vt:lpstr>
      <vt:lpstr>Слайд 6</vt:lpstr>
      <vt:lpstr>Слайд 7</vt:lpstr>
      <vt:lpstr>Слайд 8</vt:lpstr>
      <vt:lpstr>                       В ДОУ организуются выставки                          рисунков на тему :                     «ПДД соблюдаем – ДТП предупреждаем!» 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69</cp:revision>
  <dcterms:created xsi:type="dcterms:W3CDTF">2017-01-10T02:15:22Z</dcterms:created>
  <dcterms:modified xsi:type="dcterms:W3CDTF">2019-10-06T12:52:31Z</dcterms:modified>
</cp:coreProperties>
</file>